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Довго, довго я скитався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без Ісуса в темноті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життям розчарувався,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не знаходячи мети,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шукав хто допоможе,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моїм другом стане хто,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 почув я голос Божий: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"Я люблю тебе давно!"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Бог прийняв мене з любов'ю,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Від гріхів звільнив мене,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Благодать Його знайшов я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подяку склав за все.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І тепер завжди покоюсь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У присутності Його,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Повсякчасно чую голос: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ffffff"/>
                </a:solidFill>
                <a:latin typeface="Arial"/>
                <a:ea typeface="DejaVu Sans"/>
              </a:rPr>
              <a:t>"Я люблю тебе давно!"</a:t>
            </a:r>
            <a:endParaRPr b="0" lang="uk-UA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щасливий і радію,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що Христу я не чужий,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Він мій Спокій і Надія,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Він є Друг Незмінний мій.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Ой, велике щастя наше,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маємо Того,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Хто життя дає і каже: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"Я люблю, тебе, давно!"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О, засмучений мій друже,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До Ісуса поспіши,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до тебе небайдужий,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Стане Другом назавжди.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Як покаєшся ти щиро,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Приймеш вірою Його,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То почуєш голос милий: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"Я люблю тебе давно!"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180360" y="180000"/>
            <a:ext cx="9719280" cy="720000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Так давно, так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О приємний голос Божий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Я люблю тебе давно.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2021-08-06T16:42:43Z</dcterms:created>
  <dc:creator/>
  <dc:description/>
  <dc:language>uk-UA</dc:language>
  <cp:lastModifiedBy/>
  <dcterms:modified xsi:type="dcterms:W3CDTF">2021-08-06T16:45:30Z</dcterms:modified>
  <cp:revision>2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